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1pPr>
    <a:lvl2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2pPr>
    <a:lvl3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3pPr>
    <a:lvl4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4pPr>
    <a:lvl5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5pPr>
    <a:lvl6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6pPr>
    <a:lvl7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7pPr>
    <a:lvl8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8pPr>
    <a:lvl9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4B13F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882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8BC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54545">
              <a:alpha val="4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82A2F"/>
        </a:fontRef>
        <a:srgbClr val="282A2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D5C">
              <a:alpha val="82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B2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87B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254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7A8DB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DEDF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444C55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Mommy pig is working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0" name="Shape 1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Can I play that computer game?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is a yellow chicken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 can have lunch together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Can we sit on your lap?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Stop, you can’t do that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will make soup for lunch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hape 1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Can you mend the computer?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2" name="Shape 19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don’t know what the disk is 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778000" y="3657600"/>
            <a:ext cx="20828000" cy="35687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778000" y="7327900"/>
            <a:ext cx="20828000" cy="1892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绿叶上蝴蝶的写真照片"/>
          <p:cNvSpPr/>
          <p:nvPr>
            <p:ph type="pic" sz="quarter" idx="21"/>
          </p:nvPr>
        </p:nvSpPr>
        <p:spPr>
          <a:xfrm>
            <a:off x="15327675" y="6674745"/>
            <a:ext cx="8902514" cy="591243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一只橙色蝴蝶停留在草丛中一个人手上的特写"/>
          <p:cNvSpPr/>
          <p:nvPr>
            <p:ph type="pic" sz="half" idx="22"/>
          </p:nvPr>
        </p:nvSpPr>
        <p:spPr>
          <a:xfrm rot="21600000">
            <a:off x="15779078" y="-2308725"/>
            <a:ext cx="7408334" cy="94234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一片部分被吃掉的叶子上的帝王毛毛虫的特写"/>
          <p:cNvSpPr/>
          <p:nvPr>
            <p:ph type="pic" idx="23"/>
          </p:nvPr>
        </p:nvSpPr>
        <p:spPr>
          <a:xfrm rot="21600000">
            <a:off x="-3606800" y="-1397000"/>
            <a:ext cx="22745700" cy="15786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“在此键入引文。”"/>
          <p:cNvSpPr txBox="1"/>
          <p:nvPr>
            <p:ph type="body" sz="quarter" idx="21"/>
          </p:nvPr>
        </p:nvSpPr>
        <p:spPr>
          <a:xfrm>
            <a:off x="2374900" y="6362699"/>
            <a:ext cx="19621500" cy="1028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200"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112" name="–苏子柔"/>
          <p:cNvSpPr txBox="1"/>
          <p:nvPr>
            <p:ph type="body" sz="quarter" idx="22"/>
          </p:nvPr>
        </p:nvSpPr>
        <p:spPr>
          <a:xfrm>
            <a:off x="2374900" y="8966200"/>
            <a:ext cx="19621500" cy="72903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</a:lstStyle>
          <a:p>
            <a:pPr/>
            <a:r>
              <a:t>–苏子柔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一片部分被吃掉的叶子上的帝王毛毛虫的特写"/>
          <p:cNvSpPr/>
          <p:nvPr>
            <p:ph type="pic" idx="21"/>
          </p:nvPr>
        </p:nvSpPr>
        <p:spPr>
          <a:xfrm>
            <a:off x="2247" y="-939800"/>
            <a:ext cx="24384005" cy="16827500"/>
          </a:xfrm>
          <a:prstGeom prst="rect">
            <a:avLst/>
          </a:prstGeom>
          <a:ln w="88900"/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一片部分被吃掉的叶子上的帝王毛毛虫的特写"/>
          <p:cNvSpPr/>
          <p:nvPr>
            <p:ph type="pic" idx="21"/>
          </p:nvPr>
        </p:nvSpPr>
        <p:spPr>
          <a:xfrm>
            <a:off x="889000" y="-1625600"/>
            <a:ext cx="20332700" cy="14109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778000" y="9550400"/>
            <a:ext cx="20828000" cy="21209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778000" y="11785600"/>
            <a:ext cx="20828000" cy="134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778000" y="5067300"/>
            <a:ext cx="20828000" cy="35687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一片部分被吃掉的叶子上的帝王毛毛虫的特写"/>
          <p:cNvSpPr/>
          <p:nvPr>
            <p:ph type="pic" idx="21"/>
          </p:nvPr>
        </p:nvSpPr>
        <p:spPr>
          <a:xfrm>
            <a:off x="7785100" y="114300"/>
            <a:ext cx="17195800" cy="1186689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1574800" y="1854200"/>
            <a:ext cx="10858500" cy="4826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1574800" y="6692900"/>
            <a:ext cx="10858500" cy="5067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xfrm>
            <a:off x="1778000" y="3898900"/>
            <a:ext cx="208280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一片部分被吃掉的叶子上的帝王毛毛虫的特写"/>
          <p:cNvSpPr/>
          <p:nvPr>
            <p:ph type="pic" sz="half" idx="21"/>
          </p:nvPr>
        </p:nvSpPr>
        <p:spPr>
          <a:xfrm>
            <a:off x="10629900" y="3136398"/>
            <a:ext cx="13843000" cy="955311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6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大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85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/>
          </p:nvPr>
        </p:nvSpPr>
        <p:spPr>
          <a:xfrm>
            <a:off x="1778000" y="1498600"/>
            <a:ext cx="20828000" cy="1071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1778000" y="355600"/>
            <a:ext cx="20828000" cy="349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36944" y="13008841"/>
            <a:ext cx="508351" cy="5674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9pPr>
    </p:titleStyle>
    <p:bodyStyle>
      <a:lvl1pPr marL="762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1pPr>
      <a:lvl2pPr marL="1524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2pPr>
      <a:lvl3pPr marL="2286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3pPr>
      <a:lvl4pPr marL="3048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4pPr>
      <a:lvl5pPr marL="3810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5pPr>
      <a:lvl6pPr marL="4572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6pPr>
      <a:lvl7pPr marL="5334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7pPr>
      <a:lvl8pPr marL="6096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8pPr>
      <a:lvl9pPr marL="6858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9pPr>
    </p:bodyStyle>
    <p:other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跟着Kevin学英语(7)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跟着Kevin学英语(7)</a:t>
            </a:r>
          </a:p>
        </p:txBody>
      </p:sp>
      <p:sp>
        <p:nvSpPr>
          <p:cNvPr id="138" name="Mummy Pig at Work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Mummy Pig at 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disk.png" descr="disk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4196814" y="1670960"/>
            <a:ext cx="8080772" cy="10464405"/>
          </a:xfrm>
          <a:prstGeom prst="rect">
            <a:avLst/>
          </a:prstGeom>
        </p:spPr>
      </p:pic>
      <p:sp>
        <p:nvSpPr>
          <p:cNvPr id="189" name="D 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D d</a:t>
            </a:r>
          </a:p>
        </p:txBody>
      </p:sp>
      <p:sp>
        <p:nvSpPr>
          <p:cNvPr id="190" name="Disk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Disk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I want to sit on your lap…"/>
          <p:cNvSpPr txBox="1"/>
          <p:nvPr>
            <p:ph type="title"/>
          </p:nvPr>
        </p:nvSpPr>
        <p:spPr>
          <a:xfrm>
            <a:off x="2523835" y="2411330"/>
            <a:ext cx="19336330" cy="8893340"/>
          </a:xfrm>
          <a:prstGeom prst="rect">
            <a:avLst/>
          </a:prstGeom>
        </p:spPr>
        <p:txBody>
          <a:bodyPr/>
          <a:lstStyle/>
          <a:p>
            <a:pPr algn="l" defTabSz="628269">
              <a:defRPr sz="7760"/>
            </a:pPr>
            <a:r>
              <a:t>I want to sit on your lap</a:t>
            </a:r>
          </a:p>
          <a:p>
            <a:pPr algn="l" defTabSz="628269">
              <a:defRPr sz="7760"/>
            </a:pPr>
          </a:p>
          <a:p>
            <a:pPr algn="l" defTabSz="628269">
              <a:defRPr sz="7760"/>
            </a:pPr>
            <a:r>
              <a:t>Can I help you work?</a:t>
            </a:r>
          </a:p>
          <a:p>
            <a:pPr algn="l" defTabSz="628269">
              <a:defRPr sz="7760"/>
            </a:pPr>
          </a:p>
          <a:p>
            <a:pPr algn="l" defTabSz="628269">
              <a:defRPr sz="7760"/>
            </a:pPr>
            <a:r>
              <a:t>Now it's my turn</a:t>
            </a:r>
          </a:p>
          <a:p>
            <a:pPr algn="l" defTabSz="628269">
              <a:defRPr sz="7760"/>
            </a:pPr>
          </a:p>
          <a:p>
            <a:pPr algn="l" defTabSz="628269">
              <a:defRPr sz="7760"/>
            </a:pPr>
            <a:r>
              <a:t>What's going on?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work.png" descr="work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662012" y="2501106"/>
            <a:ext cx="10683479" cy="8166101"/>
          </a:xfrm>
          <a:prstGeom prst="rect">
            <a:avLst/>
          </a:prstGeom>
        </p:spPr>
      </p:pic>
      <p:sp>
        <p:nvSpPr>
          <p:cNvPr id="141" name="W 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W w</a:t>
            </a:r>
          </a:p>
        </p:txBody>
      </p:sp>
      <p:sp>
        <p:nvSpPr>
          <p:cNvPr id="142" name="Work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Work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prism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computer.png" descr="computer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3077142" y="1866900"/>
            <a:ext cx="10320338" cy="9931401"/>
          </a:xfrm>
          <a:prstGeom prst="rect">
            <a:avLst/>
          </a:prstGeom>
        </p:spPr>
      </p:pic>
      <p:sp>
        <p:nvSpPr>
          <p:cNvPr id="147" name="C 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C c</a:t>
            </a:r>
          </a:p>
        </p:txBody>
      </p:sp>
      <p:sp>
        <p:nvSpPr>
          <p:cNvPr id="148" name="Computer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Computer</a:t>
            </a:r>
          </a:p>
          <a:p>
            <a:pPr>
              <a:defRPr sz="10000"/>
            </a:pPr>
            <a:r>
              <a:t>Chicken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chicken.png" descr="chicken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909263" y="2029618"/>
            <a:ext cx="10655698" cy="9605964"/>
          </a:xfrm>
          <a:prstGeom prst="rect">
            <a:avLst/>
          </a:prstGeom>
        </p:spPr>
      </p:pic>
      <p:sp>
        <p:nvSpPr>
          <p:cNvPr id="153" name="C 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C c</a:t>
            </a:r>
          </a:p>
        </p:txBody>
      </p:sp>
      <p:sp>
        <p:nvSpPr>
          <p:cNvPr id="154" name="Computer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/>
            </a:pPr>
            <a:r>
              <a:t>Computer</a:t>
            </a:r>
          </a:p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Chicken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lunch.png" descr="lunch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5" y="4477146"/>
            <a:ext cx="11842354" cy="4761708"/>
          </a:xfrm>
          <a:prstGeom prst="rect">
            <a:avLst/>
          </a:prstGeom>
        </p:spPr>
      </p:pic>
      <p:sp>
        <p:nvSpPr>
          <p:cNvPr id="159" name="L 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L l</a:t>
            </a:r>
          </a:p>
        </p:txBody>
      </p:sp>
      <p:sp>
        <p:nvSpPr>
          <p:cNvPr id="160" name="Lunch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Lunch</a:t>
            </a:r>
          </a:p>
          <a:p>
            <a:pPr>
              <a:defRPr sz="10000"/>
            </a:pPr>
            <a:r>
              <a:t>Lap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lap.png" descr="lap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4697582" y="1866899"/>
            <a:ext cx="7079061" cy="9931401"/>
          </a:xfrm>
          <a:prstGeom prst="rect">
            <a:avLst/>
          </a:prstGeom>
        </p:spPr>
      </p:pic>
      <p:sp>
        <p:nvSpPr>
          <p:cNvPr id="165" name="L 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L l</a:t>
            </a:r>
          </a:p>
        </p:txBody>
      </p:sp>
      <p:sp>
        <p:nvSpPr>
          <p:cNvPr id="166" name="Lunch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/>
            </a:pPr>
            <a:r>
              <a:t>Lunch</a:t>
            </a:r>
          </a:p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Lap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top.png" descr="stop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6" y="1866900"/>
            <a:ext cx="11842354" cy="9931401"/>
          </a:xfrm>
          <a:prstGeom prst="rect">
            <a:avLst/>
          </a:prstGeom>
        </p:spPr>
      </p:pic>
      <p:sp>
        <p:nvSpPr>
          <p:cNvPr id="171" name="S 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S s</a:t>
            </a:r>
          </a:p>
        </p:txBody>
      </p:sp>
      <p:sp>
        <p:nvSpPr>
          <p:cNvPr id="172" name="Stop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Stop</a:t>
            </a:r>
          </a:p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rPr>
                <a:solidFill>
                  <a:srgbClr val="FFFFFF"/>
                </a:solidFill>
              </a:rPr>
              <a:t>Soup</a:t>
            </a:r>
            <a:r>
              <a:t>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oup.png" descr="soup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6" y="1866900"/>
            <a:ext cx="11842354" cy="9931400"/>
          </a:xfrm>
          <a:prstGeom prst="rect">
            <a:avLst/>
          </a:prstGeom>
        </p:spPr>
      </p:pic>
      <p:sp>
        <p:nvSpPr>
          <p:cNvPr id="177" name="S 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S s</a:t>
            </a:r>
          </a:p>
        </p:txBody>
      </p:sp>
      <p:sp>
        <p:nvSpPr>
          <p:cNvPr id="178" name="Stop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/>
            </a:pPr>
            <a:r>
              <a:t>Stop</a:t>
            </a:r>
          </a:p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Soup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mend.png" descr="mend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4196814" y="1670960"/>
            <a:ext cx="8080772" cy="10464404"/>
          </a:xfrm>
          <a:prstGeom prst="rect">
            <a:avLst/>
          </a:prstGeom>
        </p:spPr>
      </p:pic>
      <p:sp>
        <p:nvSpPr>
          <p:cNvPr id="183" name="M 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M m</a:t>
            </a:r>
          </a:p>
        </p:txBody>
      </p:sp>
      <p:sp>
        <p:nvSpPr>
          <p:cNvPr id="184" name="Mend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Mend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jpe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jpeg"/></Relationships>

</file>

<file path=ppt/theme/theme1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BC00FF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51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000000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51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